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75" r:id="rId10"/>
    <p:sldId id="276" r:id="rId11"/>
    <p:sldId id="266" r:id="rId12"/>
    <p:sldId id="267" r:id="rId13"/>
    <p:sldId id="274" r:id="rId14"/>
  </p:sldIdLst>
  <p:sldSz cx="9144000" cy="6858000" type="screen4x3"/>
  <p:notesSz cx="6792913" cy="992505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6433" autoAdjust="0"/>
  </p:normalViewPr>
  <p:slideViewPr>
    <p:cSldViewPr snapToGrid="0">
      <p:cViewPr>
        <p:scale>
          <a:sx n="80" d="100"/>
          <a:sy n="80" d="100"/>
        </p:scale>
        <p:origin x="-176" y="-2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596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7745" y="0"/>
            <a:ext cx="2943596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5D7504-92AC-4698-A485-DDAF202F12DE}" type="datetimeFigureOut">
              <a:rPr lang="pl-PL" smtClean="0"/>
              <a:t>17/01/18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7075"/>
            <a:ext cx="2943596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7745" y="9427075"/>
            <a:ext cx="2943596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6A25E-52BB-440D-B6C3-B9AC74A2D44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210621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AD1E8-6E93-D84E-A28D-F03495C8149E}" type="datetimeFigureOut">
              <a:rPr lang="fr-FR" smtClean="0"/>
              <a:t>17/01/18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0937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4013" cy="44656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6575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100" y="9426575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19B3A-DAA9-524A-9CB1-651D757DEC9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0071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19B3A-DAA9-524A-9CB1-651D757DEC9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969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lowy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" y="0"/>
            <a:ext cx="9140132" cy="68580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87828" y="2283269"/>
            <a:ext cx="7772400" cy="148952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45028" y="4095700"/>
            <a:ext cx="6858000" cy="92914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pic>
        <p:nvPicPr>
          <p:cNvPr id="18" name="Obraz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5884281"/>
            <a:ext cx="2247900" cy="578032"/>
          </a:xfrm>
          <a:prstGeom prst="rect">
            <a:avLst/>
          </a:prstGeom>
        </p:spPr>
      </p:pic>
      <p:pic>
        <p:nvPicPr>
          <p:cNvPr id="19" name="Obraz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4" y="436193"/>
            <a:ext cx="1738609" cy="495955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916" y="5657395"/>
            <a:ext cx="1725998" cy="1035599"/>
          </a:xfrm>
          <a:prstGeom prst="rect">
            <a:avLst/>
          </a:prstGeom>
        </p:spPr>
      </p:pic>
      <p:pic>
        <p:nvPicPr>
          <p:cNvPr id="22" name="Obraz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71" y="168706"/>
            <a:ext cx="1506438" cy="920955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309754" y="1089661"/>
            <a:ext cx="60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xploitation of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esearch results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chool practice</a:t>
            </a:r>
            <a:endParaRPr lang="pl-PL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379409" y="1389552"/>
            <a:ext cx="87254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sion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within ERASMUS+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800" b="0" baseline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</a:t>
            </a:r>
            <a:r>
              <a:rPr lang="pl-PL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800" b="0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655" y="5884281"/>
            <a:ext cx="2605116" cy="57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8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146912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040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911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koncowy - 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91401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7828" y="1758885"/>
            <a:ext cx="7772400" cy="3856564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l-PL" dirty="0" smtClean="0"/>
              <a:t>Kliknij, aby edytować styl</a:t>
            </a:r>
            <a:endParaRPr lang="en-US" dirty="0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4" y="436193"/>
            <a:ext cx="1738609" cy="495955"/>
          </a:xfrm>
          <a:prstGeom prst="rect">
            <a:avLst/>
          </a:prstGeom>
        </p:spPr>
      </p:pic>
      <p:pic>
        <p:nvPicPr>
          <p:cNvPr id="15" name="Obraz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71" y="168706"/>
            <a:ext cx="1506438" cy="920955"/>
          </a:xfrm>
          <a:prstGeom prst="rect">
            <a:avLst/>
          </a:prstGeom>
        </p:spPr>
      </p:pic>
      <p:sp>
        <p:nvSpPr>
          <p:cNvPr id="6" name="pole tekstowe 5"/>
          <p:cNvSpPr txBox="1"/>
          <p:nvPr userDrawn="1"/>
        </p:nvSpPr>
        <p:spPr>
          <a:xfrm>
            <a:off x="1309754" y="1089661"/>
            <a:ext cx="60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xploitation of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esearch results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chool practice</a:t>
            </a:r>
            <a:endParaRPr lang="pl-PL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pole tekstowe 16"/>
          <p:cNvSpPr txBox="1"/>
          <p:nvPr userDrawn="1"/>
        </p:nvSpPr>
        <p:spPr>
          <a:xfrm>
            <a:off x="1522409" y="1389552"/>
            <a:ext cx="56188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 within ERASMUS+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800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481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416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74743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106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419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22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21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894007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en-US" dirty="0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65" y="116544"/>
            <a:ext cx="722162" cy="441491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217" y="6454366"/>
            <a:ext cx="1393066" cy="397386"/>
          </a:xfrm>
          <a:prstGeom prst="rect">
            <a:avLst/>
          </a:prstGeom>
        </p:spPr>
      </p:pic>
      <p:sp>
        <p:nvSpPr>
          <p:cNvPr id="13" name="pole tekstowe 12"/>
          <p:cNvSpPr txBox="1"/>
          <p:nvPr userDrawn="1"/>
        </p:nvSpPr>
        <p:spPr>
          <a:xfrm>
            <a:off x="0" y="6628471"/>
            <a:ext cx="7280217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550" dirty="0" err="1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 within ERASMUS+ </a:t>
            </a:r>
            <a:r>
              <a:rPr lang="en-US" sz="550" dirty="0" err="1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550" baseline="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550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14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youtu.be/mzWUJgG4Fi8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play.kahoot.it/%23/?quizId=aa3df1e9-56e3-4301-a40f-b5c5a7570d6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youtu.be/mZT6-ww-fg8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38125" y="1855757"/>
            <a:ext cx="8397875" cy="1604993"/>
          </a:xfrm>
        </p:spPr>
        <p:txBody>
          <a:bodyPr/>
          <a:lstStyle/>
          <a:p>
            <a:r>
              <a:rPr lang="fr-FR" dirty="0" smtClean="0"/>
              <a:t>VENUS</a:t>
            </a:r>
            <a:br>
              <a:rPr lang="fr-FR" dirty="0" smtClean="0"/>
            </a:br>
            <a:r>
              <a:rPr lang="fr-FR" sz="2800" dirty="0" smtClean="0"/>
              <a:t>Le transit de Vénus de 2012 observé par l'instrument SODISM sur le satellite Picard</a:t>
            </a:r>
            <a:endParaRPr lang="fr-FR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err="1" smtClean="0"/>
              <a:t>Mustapha</a:t>
            </a:r>
            <a:r>
              <a:rPr lang="pl-PL" dirty="0" smtClean="0"/>
              <a:t> </a:t>
            </a:r>
            <a:r>
              <a:rPr lang="pl-PL" dirty="0" err="1" smtClean="0"/>
              <a:t>Meftah</a:t>
            </a:r>
            <a:r>
              <a:rPr lang="pl-PL" dirty="0" smtClean="0"/>
              <a:t> et Alain </a:t>
            </a:r>
            <a:r>
              <a:rPr lang="pl-PL" dirty="0" err="1" smtClean="0"/>
              <a:t>Hauchecorne</a:t>
            </a:r>
            <a:endParaRPr lang="pl-PL" dirty="0" smtClean="0"/>
          </a:p>
          <a:p>
            <a:r>
              <a:rPr lang="pl-PL" dirty="0" smtClean="0"/>
              <a:t>UVSQ</a:t>
            </a:r>
            <a:endParaRPr lang="pl-PL" dirty="0"/>
          </a:p>
        </p:txBody>
      </p:sp>
      <p:pic>
        <p:nvPicPr>
          <p:cNvPr id="4" name="Image 3" descr="logo-LATMOS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349500" cy="117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726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Ellipse 30"/>
          <p:cNvSpPr/>
          <p:nvPr/>
        </p:nvSpPr>
        <p:spPr>
          <a:xfrm>
            <a:off x="7016750" y="2936875"/>
            <a:ext cx="1000125" cy="100012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7413625" y="3286125"/>
            <a:ext cx="269875" cy="26987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avec flèche 11"/>
          <p:cNvCxnSpPr>
            <a:stCxn id="8" idx="0"/>
          </p:cNvCxnSpPr>
          <p:nvPr/>
        </p:nvCxnSpPr>
        <p:spPr>
          <a:xfrm flipV="1">
            <a:off x="7548563" y="2587626"/>
            <a:ext cx="7937" cy="6984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7461250" y="3825875"/>
            <a:ext cx="174625" cy="142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llipse 2"/>
          <p:cNvSpPr/>
          <p:nvPr/>
        </p:nvSpPr>
        <p:spPr>
          <a:xfrm>
            <a:off x="793750" y="3111500"/>
            <a:ext cx="555625" cy="5715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00"/>
              </a:solidFill>
            </a:endParaRPr>
          </a:p>
        </p:txBody>
      </p:sp>
      <p:sp>
        <p:nvSpPr>
          <p:cNvPr id="4" name="Ellipse 3"/>
          <p:cNvSpPr/>
          <p:nvPr/>
        </p:nvSpPr>
        <p:spPr>
          <a:xfrm>
            <a:off x="5826125" y="3032125"/>
            <a:ext cx="111125" cy="952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avec flèche 9"/>
          <p:cNvCxnSpPr/>
          <p:nvPr/>
        </p:nvCxnSpPr>
        <p:spPr>
          <a:xfrm flipV="1">
            <a:off x="5889625" y="1952625"/>
            <a:ext cx="15875" cy="11112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698500" y="4206875"/>
            <a:ext cx="686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Soleil</a:t>
            </a:r>
            <a:endParaRPr lang="fr-FR" dirty="0"/>
          </a:p>
        </p:txBody>
      </p:sp>
      <p:sp>
        <p:nvSpPr>
          <p:cNvPr id="24" name="ZoneTexte 23"/>
          <p:cNvSpPr txBox="1"/>
          <p:nvPr/>
        </p:nvSpPr>
        <p:spPr>
          <a:xfrm>
            <a:off x="5588000" y="3222625"/>
            <a:ext cx="763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Vénus</a:t>
            </a:r>
            <a:endParaRPr lang="fr-FR" dirty="0"/>
          </a:p>
        </p:txBody>
      </p:sp>
      <p:sp>
        <p:nvSpPr>
          <p:cNvPr id="25" name="ZoneTexte 24"/>
          <p:cNvSpPr txBox="1"/>
          <p:nvPr/>
        </p:nvSpPr>
        <p:spPr>
          <a:xfrm>
            <a:off x="7191375" y="3222625"/>
            <a:ext cx="687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Terre</a:t>
            </a:r>
            <a:endParaRPr lang="fr-FR" dirty="0"/>
          </a:p>
        </p:txBody>
      </p:sp>
      <p:sp>
        <p:nvSpPr>
          <p:cNvPr id="32" name="ZoneTexte 31"/>
          <p:cNvSpPr txBox="1"/>
          <p:nvPr/>
        </p:nvSpPr>
        <p:spPr>
          <a:xfrm>
            <a:off x="7778750" y="3841750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PICARD</a:t>
            </a:r>
            <a:endParaRPr lang="fr-FR" dirty="0"/>
          </a:p>
        </p:txBody>
      </p:sp>
      <p:cxnSp>
        <p:nvCxnSpPr>
          <p:cNvPr id="34" name="Connecteur droit 33"/>
          <p:cNvCxnSpPr>
            <a:stCxn id="3" idx="0"/>
          </p:cNvCxnSpPr>
          <p:nvPr/>
        </p:nvCxnSpPr>
        <p:spPr>
          <a:xfrm>
            <a:off x="1071563" y="3111500"/>
            <a:ext cx="6278562" cy="82550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5" name="Ellipse 34"/>
          <p:cNvSpPr/>
          <p:nvPr/>
        </p:nvSpPr>
        <p:spPr>
          <a:xfrm>
            <a:off x="5851525" y="3692525"/>
            <a:ext cx="111125" cy="952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" name="Connecteur droit 35"/>
          <p:cNvCxnSpPr>
            <a:stCxn id="3" idx="5"/>
          </p:cNvCxnSpPr>
          <p:nvPr/>
        </p:nvCxnSpPr>
        <p:spPr>
          <a:xfrm flipV="1">
            <a:off x="1268006" y="2936875"/>
            <a:ext cx="6097994" cy="662431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7454900" y="2851150"/>
            <a:ext cx="174625" cy="142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/>
          <p:cNvSpPr txBox="1"/>
          <p:nvPr/>
        </p:nvSpPr>
        <p:spPr>
          <a:xfrm>
            <a:off x="5794375" y="38258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</a:t>
            </a:r>
            <a:endParaRPr lang="fr-FR" dirty="0"/>
          </a:p>
        </p:txBody>
      </p:sp>
      <p:sp>
        <p:nvSpPr>
          <p:cNvPr id="43" name="ZoneTexte 42"/>
          <p:cNvSpPr txBox="1"/>
          <p:nvPr/>
        </p:nvSpPr>
        <p:spPr>
          <a:xfrm>
            <a:off x="7391400" y="408940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</a:t>
            </a:r>
            <a:endParaRPr lang="fr-FR" dirty="0"/>
          </a:p>
        </p:txBody>
      </p:sp>
      <p:sp>
        <p:nvSpPr>
          <p:cNvPr id="44" name="ZoneTexte 43"/>
          <p:cNvSpPr txBox="1"/>
          <p:nvPr/>
        </p:nvSpPr>
        <p:spPr>
          <a:xfrm>
            <a:off x="6064250" y="260350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</a:t>
            </a:r>
            <a:endParaRPr lang="fr-FR" dirty="0"/>
          </a:p>
        </p:txBody>
      </p:sp>
      <p:sp>
        <p:nvSpPr>
          <p:cNvPr id="45" name="ZoneTexte 44"/>
          <p:cNvSpPr txBox="1"/>
          <p:nvPr/>
        </p:nvSpPr>
        <p:spPr>
          <a:xfrm>
            <a:off x="7699375" y="26828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7551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508001" y="1809750"/>
            <a:ext cx="814387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Le film</a:t>
            </a:r>
          </a:p>
          <a:p>
            <a:r>
              <a:rPr lang="fr-FR" dirty="0" smtClean="0"/>
              <a:t>Si nous mettons bout à bout toutes les images de SODISM obtenue avant, </a:t>
            </a:r>
          </a:p>
          <a:p>
            <a:r>
              <a:rPr lang="fr-FR" dirty="0" smtClean="0"/>
              <a:t>pendant et après le transit, voilà ce que cela donne</a:t>
            </a:r>
          </a:p>
          <a:p>
            <a:endParaRPr lang="fr-FR" dirty="0"/>
          </a:p>
          <a:p>
            <a:r>
              <a:rPr lang="en-US" u="sng" dirty="0">
                <a:hlinkClick r:id="rId2"/>
              </a:rPr>
              <a:t>https://youtu.be/mzWUJgG4Fi8</a:t>
            </a:r>
            <a:r>
              <a:rPr lang="fr-FR" dirty="0"/>
              <a:t> 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/>
              <a:t>5-</a:t>
            </a:r>
            <a:r>
              <a:rPr lang="fr-FR" dirty="0" smtClean="0"/>
              <a:t>VenusTransit.mov</a:t>
            </a:r>
          </a:p>
          <a:p>
            <a:endParaRPr lang="fr-FR" dirty="0"/>
          </a:p>
          <a:p>
            <a:r>
              <a:rPr lang="fr-FR" dirty="0" smtClean="0"/>
              <a:t>Remarquez vous quelque chose de particulier ?</a:t>
            </a:r>
          </a:p>
          <a:p>
            <a:endParaRPr lang="fr-FR" dirty="0" smtClean="0"/>
          </a:p>
          <a:p>
            <a:r>
              <a:rPr lang="fr-FR" dirty="0" smtClean="0"/>
              <a:t>Pouvez vous donner une explication ?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2473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603250" y="1809750"/>
            <a:ext cx="6378669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Vénus traverse le Soleil non pas de façon linéaire mais en oscillant</a:t>
            </a:r>
          </a:p>
          <a:p>
            <a:r>
              <a:rPr lang="fr-FR" dirty="0" smtClean="0"/>
              <a:t>Pourquoi ?</a:t>
            </a:r>
          </a:p>
          <a:p>
            <a:endParaRPr lang="fr-FR" dirty="0"/>
          </a:p>
          <a:p>
            <a:r>
              <a:rPr lang="fr-FR" dirty="0" smtClean="0"/>
              <a:t>Quel genre d'exercices pouvons nous faire avec ces images ?</a:t>
            </a:r>
          </a:p>
          <a:p>
            <a:endParaRPr lang="fr-FR" dirty="0"/>
          </a:p>
          <a:p>
            <a:r>
              <a:rPr lang="fr-FR" dirty="0" smtClean="0"/>
              <a:t>Si l'orbite de PICARD dure 1h, combien environ dure le transit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7338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87828" y="1758884"/>
            <a:ext cx="7772400" cy="4241865"/>
          </a:xfrm>
        </p:spPr>
        <p:txBody>
          <a:bodyPr>
            <a:normAutofit/>
          </a:bodyPr>
          <a:lstStyle/>
          <a:p>
            <a:r>
              <a:rPr lang="fr-FR" sz="3200" dirty="0" smtClean="0"/>
              <a:t>Merci</a:t>
            </a:r>
            <a:br>
              <a:rPr lang="fr-FR" sz="3200" dirty="0" smtClean="0"/>
            </a:br>
            <a:r>
              <a:rPr lang="fr-FR" sz="3200" dirty="0" smtClean="0"/>
              <a:t>et maintenant, le </a:t>
            </a:r>
            <a:r>
              <a:rPr lang="fr-FR" sz="3200" dirty="0" err="1" smtClean="0"/>
              <a:t>Kahoot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en-US" sz="3200" dirty="0"/>
              <a:t> </a:t>
            </a:r>
            <a:r>
              <a:rPr lang="en-US" sz="4400" dirty="0" smtClean="0"/>
              <a:t> </a:t>
            </a:r>
            <a:r>
              <a:rPr lang="fr-FR" sz="3200" u="sng" dirty="0">
                <a:hlinkClick r:id="rId2"/>
              </a:rPr>
              <a:t>https://play.kahoot.it/#/?quizId=aa3df1e9-56e3-4301-a40f-</a:t>
            </a:r>
            <a:r>
              <a:rPr lang="fr-FR" sz="3200" u="sng" dirty="0" smtClean="0">
                <a:hlinkClick r:id="rId2"/>
              </a:rPr>
              <a:t>b5c5a7570d60</a:t>
            </a:r>
            <a:r>
              <a:rPr lang="fr-FR" sz="4400" dirty="0"/>
              <a:t/>
            </a:r>
            <a:br>
              <a:rPr lang="fr-FR" sz="4400" dirty="0"/>
            </a:b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3195970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4" y="1650999"/>
            <a:ext cx="7064376" cy="502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0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855022" y="2094551"/>
            <a:ext cx="71608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Objectif</a:t>
            </a:r>
          </a:p>
          <a:p>
            <a:r>
              <a:rPr lang="fr-FR" sz="2000" b="1" dirty="0" smtClean="0"/>
              <a:t>Comprendre le fonctionnement d'une expérience spatiale sur un exemple concret</a:t>
            </a:r>
          </a:p>
          <a:p>
            <a:endParaRPr lang="fr-FR" sz="2000" b="1" dirty="0" smtClean="0"/>
          </a:p>
          <a:p>
            <a:r>
              <a:rPr lang="fr-FR" sz="2000" b="1" dirty="0" smtClean="0"/>
              <a:t>Outils</a:t>
            </a:r>
          </a:p>
          <a:p>
            <a:r>
              <a:rPr lang="fr-FR" sz="2000" b="1" dirty="0" smtClean="0"/>
              <a:t>L'expérience SODISM sur le satellite PICARD et ses observations du transit de Vénus devant le Soleil</a:t>
            </a:r>
          </a:p>
          <a:p>
            <a:endParaRPr lang="fr-FR" sz="2000" b="1" dirty="0"/>
          </a:p>
          <a:p>
            <a:r>
              <a:rPr lang="fr-FR" sz="2000" b="1" dirty="0" smtClean="0"/>
              <a:t>Mais dans un premier temps : Définitions et rappels des objectifs scientifiques de SODISM</a:t>
            </a:r>
          </a:p>
          <a:p>
            <a:endParaRPr lang="fr-FR" sz="2000" b="1" dirty="0"/>
          </a:p>
          <a:p>
            <a:r>
              <a:rPr lang="fr-FR" sz="2000" b="1" dirty="0" smtClean="0"/>
              <a:t>Transit :</a:t>
            </a:r>
            <a:r>
              <a:rPr lang="fr-FR" sz="2000" dirty="0" smtClean="0"/>
              <a:t> Vénus qui passe devant le Soleil</a:t>
            </a:r>
          </a:p>
        </p:txBody>
      </p:sp>
      <p:sp>
        <p:nvSpPr>
          <p:cNvPr id="2" name="Rectangle 1"/>
          <p:cNvSpPr/>
          <p:nvPr/>
        </p:nvSpPr>
        <p:spPr>
          <a:xfrm>
            <a:off x="301625" y="5999966"/>
            <a:ext cx="86677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work presented in this document is supported by the European Commission’s Erasmus+ </a:t>
            </a:r>
            <a:r>
              <a:rPr lang="en-US" sz="1000" dirty="0" err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project ERIS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2015-1-PL01-KA201-016622),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coordinated by Institute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Geophysics, PAS.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content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 is the sole responsibility of the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organizer and it does not represent the opinion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 European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Commission, and the Commission is not responsible for any use that might be made of information contained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1000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616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1809750"/>
            <a:ext cx="6223000" cy="469332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6889751" y="2190749"/>
            <a:ext cx="18097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PICARD est un satellite français dédié à l'étude du Soleil</a:t>
            </a:r>
          </a:p>
          <a:p>
            <a:endParaRPr lang="fr-FR" dirty="0"/>
          </a:p>
          <a:p>
            <a:r>
              <a:rPr lang="fr-FR" dirty="0" smtClean="0"/>
              <a:t>SODISM est dédié à la mesure du diamètre solaire pour l'étude des relations </a:t>
            </a:r>
          </a:p>
          <a:p>
            <a:r>
              <a:rPr lang="fr-FR" dirty="0" smtClean="0"/>
              <a:t>Soleil-Terre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1702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54000" y="1889126"/>
            <a:ext cx="4794250" cy="480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SODISM est un télescope qui prend des images du Soleil</a:t>
            </a:r>
          </a:p>
          <a:p>
            <a:r>
              <a:rPr lang="fr-FR" dirty="0" smtClean="0"/>
              <a:t>SODISM n'est pas le premier à mesurer le diamètre solaire, </a:t>
            </a:r>
          </a:p>
          <a:p>
            <a:r>
              <a:rPr lang="fr-FR" dirty="0" smtClean="0"/>
              <a:t>mais il le fait avec une très grande précision</a:t>
            </a:r>
          </a:p>
          <a:p>
            <a:endParaRPr lang="fr-FR" dirty="0" smtClean="0"/>
          </a:p>
          <a:p>
            <a:r>
              <a:rPr lang="fr-FR" dirty="0" smtClean="0"/>
              <a:t>Est-ce que le diamètre du Soleil varie avec le temps ?</a:t>
            </a:r>
          </a:p>
          <a:p>
            <a:r>
              <a:rPr lang="fr-FR" dirty="0" smtClean="0"/>
              <a:t>Est-ce que cela affecte le climat sur Terre ?</a:t>
            </a:r>
          </a:p>
          <a:p>
            <a:endParaRPr lang="fr-FR" dirty="0" smtClean="0"/>
          </a:p>
          <a:p>
            <a:r>
              <a:rPr lang="fr-FR" dirty="0" smtClean="0"/>
              <a:t> Ce sont les 2 grandes questions scientifiques auxquelles nous avons voulu répondre</a:t>
            </a:r>
          </a:p>
          <a:p>
            <a:endParaRPr lang="fr-FR" dirty="0" smtClean="0"/>
          </a:p>
          <a:p>
            <a:r>
              <a:rPr lang="fr-FR" dirty="0" smtClean="0"/>
              <a:t>Mais ici, nous nous limiterons à l'étude d'une expérience spatiale. Pour cela, nous allons utiliser de vrais observations scientifiques</a:t>
            </a:r>
            <a:endParaRPr lang="fr-FR" dirty="0"/>
          </a:p>
          <a:p>
            <a:endParaRPr lang="fr-FR" dirty="0" smtClean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5" y="2317750"/>
            <a:ext cx="3524250" cy="342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82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254250" y="2206625"/>
            <a:ext cx="434975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Nous allons tout d'abord regarder ce film </a:t>
            </a:r>
            <a:endParaRPr lang="fr-FR" dirty="0" smtClean="0"/>
          </a:p>
          <a:p>
            <a:r>
              <a:rPr lang="fr-FR" dirty="0" smtClean="0"/>
              <a:t>(les 10 </a:t>
            </a:r>
            <a:r>
              <a:rPr lang="fr-FR" dirty="0" smtClean="0"/>
              <a:t>mn </a:t>
            </a:r>
            <a:r>
              <a:rPr lang="fr-FR" dirty="0" smtClean="0"/>
              <a:t>premières minutes seulement)</a:t>
            </a:r>
            <a:endParaRPr lang="fr-FR" dirty="0" smtClean="0"/>
          </a:p>
          <a:p>
            <a:endParaRPr lang="fr-FR" dirty="0"/>
          </a:p>
          <a:p>
            <a:r>
              <a:rPr lang="en-US" u="sng" dirty="0">
                <a:hlinkClick r:id="rId2"/>
              </a:rPr>
              <a:t>https://youtu.be/mZT6-ww-fg8</a:t>
            </a:r>
            <a:r>
              <a:rPr lang="en-US" dirty="0"/>
              <a:t> </a:t>
            </a:r>
            <a:endParaRPr lang="fr-FR" dirty="0"/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8788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143000" y="1778000"/>
            <a:ext cx="6087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Maintenant, regardons quelques images obtenues par SODISM </a:t>
            </a:r>
          </a:p>
          <a:p>
            <a:r>
              <a:rPr lang="fr-FR" dirty="0" smtClean="0"/>
              <a:t>pendant le transit de Vénus en 2012</a:t>
            </a:r>
            <a:endParaRPr lang="fr-FR" dirty="0"/>
          </a:p>
        </p:txBody>
      </p:sp>
      <p:pic>
        <p:nvPicPr>
          <p:cNvPr id="5" name="Image 4" descr="SOD_N0_RS_WL607_20120605_22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79" y="2628579"/>
            <a:ext cx="3601092" cy="3601092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460375" y="3095625"/>
            <a:ext cx="303159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Avant le transit :</a:t>
            </a:r>
          </a:p>
          <a:p>
            <a:r>
              <a:rPr lang="fr-FR" dirty="0" smtClean="0"/>
              <a:t>Que voyons nous sur l'image ?</a:t>
            </a:r>
          </a:p>
          <a:p>
            <a:endParaRPr lang="fr-FR" dirty="0"/>
          </a:p>
          <a:p>
            <a:r>
              <a:rPr lang="fr-FR" dirty="0" smtClean="0"/>
              <a:t>Des tâches</a:t>
            </a:r>
          </a:p>
          <a:p>
            <a:r>
              <a:rPr lang="fr-FR" dirty="0" smtClean="0"/>
              <a:t>Des défauts</a:t>
            </a:r>
          </a:p>
          <a:p>
            <a:r>
              <a:rPr lang="fr-FR" dirty="0" smtClean="0"/>
              <a:t>Autre chose ?</a:t>
            </a:r>
          </a:p>
          <a:p>
            <a:endParaRPr lang="fr-FR" dirty="0"/>
          </a:p>
          <a:p>
            <a:r>
              <a:rPr lang="fr-FR" dirty="0" smtClean="0"/>
              <a:t>Regardez bien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3842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5451" y="2323584"/>
            <a:ext cx="3635994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Regardons cette seconde Image</a:t>
            </a:r>
          </a:p>
          <a:p>
            <a:r>
              <a:rPr lang="fr-FR" dirty="0" smtClean="0"/>
              <a:t>Que voyez vous ?</a:t>
            </a:r>
          </a:p>
          <a:p>
            <a:endParaRPr lang="fr-FR" dirty="0"/>
          </a:p>
          <a:p>
            <a:r>
              <a:rPr lang="fr-FR" dirty="0" smtClean="0"/>
              <a:t>Pourquoi Vénus apparaît-elle en noir</a:t>
            </a:r>
          </a:p>
          <a:p>
            <a:r>
              <a:rPr lang="fr-FR" dirty="0" smtClean="0"/>
              <a:t> sur l'image ?</a:t>
            </a:r>
          </a:p>
          <a:p>
            <a:endParaRPr lang="fr-FR" dirty="0"/>
          </a:p>
          <a:p>
            <a:r>
              <a:rPr lang="fr-FR" dirty="0" smtClean="0"/>
              <a:t>Peut-on prédire le transit ?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5" name="Image 4" descr="SOD_N0_RS_WL607_20120605_222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079" y="2009454"/>
            <a:ext cx="3601092" cy="360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484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175" y="1863725"/>
            <a:ext cx="5232400" cy="48768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01625" y="3206750"/>
            <a:ext cx="1687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Premier contact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7366000" y="4762500"/>
            <a:ext cx="736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Sortie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7350125" y="2794000"/>
            <a:ext cx="816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Centre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551815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Erasmus+ 1" id="{2A0A69CC-89DD-4F94-ABED-2D6001A7ED1E}" vid="{F1460837-AC93-45CB-87ED-6CD45D1A847C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Erasmus+ 1</Template>
  <TotalTime>729</TotalTime>
  <Words>441</Words>
  <Application>Microsoft Macintosh PowerPoint</Application>
  <PresentationFormat>Présentation à l'écran (4:3)</PresentationFormat>
  <Paragraphs>82</Paragraphs>
  <Slides>13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Motyw pakietu Office</vt:lpstr>
      <vt:lpstr>VENUS Le transit de Vénus de 2012 observé par l'instrument SODISM sur le satellite Picard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Merci et maintenant, le Kahoot   https://play.kahoot.it/#/?quizId=aa3df1e9-56e3-4301-a40f-b5c5a7570d60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Agata Szczegielniak</dc:creator>
  <cp:lastModifiedBy>Alain Sarkissian</cp:lastModifiedBy>
  <cp:revision>64</cp:revision>
  <cp:lastPrinted>2016-09-09T14:34:21Z</cp:lastPrinted>
  <dcterms:created xsi:type="dcterms:W3CDTF">2016-01-28T13:09:02Z</dcterms:created>
  <dcterms:modified xsi:type="dcterms:W3CDTF">2018-01-17T11:51:39Z</dcterms:modified>
</cp:coreProperties>
</file>